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28" name="Tytuł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cxnSp>
        <p:nvCxnSpPr>
          <p:cNvPr id="8" name="Łącznik prosty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a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Symbol zastępczy daty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16" name="Symbol zastępczy numeru slajd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advClick="0" advTm="2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2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2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zawartości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15" name="Symbol zastępczy numeru slajd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6" name="Symbol zastępczy stopki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7" name="Tytuł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  <p:transition advClick="0" advTm="2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cxnSp>
        <p:nvCxnSpPr>
          <p:cNvPr id="7" name="Łącznik prosty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2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</p:spTree>
  </p:cSld>
  <p:clrMapOvr>
    <a:masterClrMapping/>
  </p:clrMapOvr>
  <p:transition advClick="0" advTm="2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2" name="Symbol zastępczy zawartości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34" name="Symbol zastępczy zawartości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cxnSp>
        <p:nvCxnSpPr>
          <p:cNvPr id="10" name="Łącznik prosty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2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  <p:transition advClick="0" advTm="2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2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ymbol zastępczy zawartości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1" name="Tytuł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Symbol zastępczy daty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advClick="0" advTm="2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pl-PL" smtClean="0"/>
              <a:t>Kliknij ikonę, aby dodać obraz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8" name="Symbol zastępczy daty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advClick="0" advTm="2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tekst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4" name="Symbol zastępczy daty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8ADDA69-3A73-42CA-8580-41F3A267A2B7}" type="datetimeFigureOut">
              <a:rPr lang="pl-PL" smtClean="0"/>
              <a:pPr/>
              <a:t>19.04.2023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10702C1-31DE-4505-84DF-90F0E08AB15E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5" name="Symbol zastępczy tytuł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advClick="0" advTm="2000">
    <p:wipe dir="r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22 KWIETNIA 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DZIEŃ ZIEMI</a:t>
            </a:r>
            <a:endParaRPr lang="pl-PL" dirty="0"/>
          </a:p>
        </p:txBody>
      </p:sp>
    </p:spTree>
  </p:cSld>
  <p:clrMapOvr>
    <a:masterClrMapping/>
  </p:clrMapOvr>
  <p:transition advClick="0" advTm="200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dtytuł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NATALIA PRUS</a:t>
            </a:r>
            <a:endParaRPr lang="pl-PL" dirty="0"/>
          </a:p>
        </p:txBody>
      </p:sp>
      <p:sp>
        <p:nvSpPr>
          <p:cNvPr id="5" name="Tytuł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DZIEKUJE ZA OGLADANIE</a:t>
            </a:r>
            <a:endParaRPr lang="pl-PL" dirty="0"/>
          </a:p>
        </p:txBody>
      </p:sp>
    </p:spTree>
  </p:cSld>
  <p:clrMapOvr>
    <a:masterClrMapping/>
  </p:clrMapOvr>
  <p:transition advClick="0" advTm="200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l-PL" b="1" dirty="0"/>
              <a:t>Dzień Ziemi</a:t>
            </a:r>
            <a:r>
              <a:rPr lang="pl-PL" dirty="0"/>
              <a:t> </a:t>
            </a:r>
            <a:r>
              <a:rPr lang="pl-PL" dirty="0" smtClean="0"/>
              <a:t>znany </a:t>
            </a:r>
            <a:r>
              <a:rPr lang="pl-PL" dirty="0"/>
              <a:t>też jako </a:t>
            </a:r>
            <a:r>
              <a:rPr lang="pl-PL" b="1" dirty="0"/>
              <a:t>Światowy Dzień Ziemi</a:t>
            </a:r>
            <a:r>
              <a:rPr lang="pl-PL" dirty="0"/>
              <a:t> lub </a:t>
            </a:r>
            <a:r>
              <a:rPr lang="pl-PL" b="1" dirty="0"/>
              <a:t>Międzynarodowy Dzień Ziemi</a:t>
            </a:r>
            <a:r>
              <a:rPr lang="pl-PL" dirty="0"/>
              <a:t> – akcje prowadzone corocznie wiosną, których celem jest promowanie postaw proekologicznych w społeczeństwie. Organizatorzy Dnia Ziemi chcą uświadomić politykom i obywatelom, jak kruchy jest </a:t>
            </a:r>
            <a:r>
              <a:rPr lang="pl-PL" dirty="0" smtClean="0"/>
              <a:t>ekosystem planety </a:t>
            </a:r>
            <a:r>
              <a:rPr lang="pl-PL" dirty="0"/>
              <a:t>ludzi. Na obchody składa się zwykle wiele wydarzeń organizowanych przez różnorodne instytucje.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CO TO JEST?</a:t>
            </a:r>
            <a:endParaRPr lang="pl-PL" dirty="0"/>
          </a:p>
        </p:txBody>
      </p:sp>
      <p:pic>
        <p:nvPicPr>
          <p:cNvPr id="1026" name="Picture 2" descr="Ziemia Jpg : Tapety, zdjęcia - Planeta, Kula ziemska, Kosmos, Ziemia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6087760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00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pl-PL" b="0" dirty="0" smtClean="0"/>
          </a:p>
          <a:p>
            <a:endParaRPr lang="pl-PL" dirty="0"/>
          </a:p>
        </p:txBody>
      </p:sp>
      <p:sp>
        <p:nvSpPr>
          <p:cNvPr id="7" name="Symbol zastępczy zawartości 6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fontAlgn="base"/>
            <a:r>
              <a:rPr lang="pl-PL" b="1" dirty="0" smtClean="0"/>
              <a:t>Kiedy obchodzimy Dzień Ziemi?</a:t>
            </a:r>
          </a:p>
          <a:p>
            <a:pPr fontAlgn="base"/>
            <a:r>
              <a:rPr lang="pl-PL" dirty="0" smtClean="0"/>
              <a:t>W 2009 roku Zgromadzenie Ogólne ONZ ogłosiło </a:t>
            </a:r>
            <a:r>
              <a:rPr lang="pl-PL" b="1" dirty="0" smtClean="0"/>
              <a:t>22 kwietnia Międzynarodowym Dniem Matki Ziemi</a:t>
            </a:r>
            <a:r>
              <a:rPr lang="pl-PL" dirty="0" smtClean="0"/>
              <a:t> i od tego czasu obchody Dnia Ziemi organizowane są na całym świecie właśnie tego dnia.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Dzień Ziemi początkowo obchodzono na całym świecie w dniu równonocy wiosennej na półkuli północnej i równonocy jesiennej na półkuli południowej, czyli 21 marca. Tego dnia na całej kuli ziemskiej dzień trwa tyle samo co noc.</a:t>
            </a:r>
          </a:p>
          <a:p>
            <a:endParaRPr lang="pl-PL" dirty="0"/>
          </a:p>
        </p:txBody>
      </p:sp>
      <p:pic>
        <p:nvPicPr>
          <p:cNvPr id="10" name="Symbol zastępczy zawartości 9" descr="POCIAGA MNIE TWE CIAŁO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49788" y="2813688"/>
            <a:ext cx="4038600" cy="2689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KIEDY OBCHODZIMY ??????</a:t>
            </a:r>
            <a:endParaRPr lang="pl-PL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advClick="0" advTm="2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pl-PL" dirty="0" smtClean="0"/>
              <a:t>Idea ochrony Ziemi </a:t>
            </a:r>
            <a:r>
              <a:rPr lang="pl-PL" b="1" dirty="0" smtClean="0"/>
              <a:t>narodziła się w USA</a:t>
            </a:r>
            <a:r>
              <a:rPr lang="pl-PL" dirty="0" smtClean="0"/>
              <a:t>. Z pomysłem obchodzenia Dnia Ziemi wystąpił w 1969 roku na konferencji UNESCO John </a:t>
            </a:r>
            <a:r>
              <a:rPr lang="pl-PL" dirty="0" err="1" smtClean="0"/>
              <a:t>McConnel</a:t>
            </a:r>
            <a:r>
              <a:rPr lang="pl-PL" dirty="0" smtClean="0"/>
              <a:t>. Rok później, 21 marca, burmistrz San Francisco Joseph </a:t>
            </a:r>
            <a:r>
              <a:rPr lang="pl-PL" dirty="0" err="1" smtClean="0"/>
              <a:t>Alioto</a:t>
            </a:r>
            <a:r>
              <a:rPr lang="pl-PL" dirty="0" smtClean="0"/>
              <a:t> pierwszy raz ogłosił Dzień Ziemi. Pierwsze obchody Dnia Ziemi odbyły się </a:t>
            </a:r>
            <a:r>
              <a:rPr lang="pl-PL" b="1" dirty="0" smtClean="0"/>
              <a:t>w 1970 roku</a:t>
            </a:r>
            <a:r>
              <a:rPr lang="pl-PL" dirty="0" smtClean="0"/>
              <a:t>.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W Polsce tradycja związana z tym świętem ma krótszą historię. </a:t>
            </a:r>
            <a:r>
              <a:rPr lang="pl-PL" b="1" dirty="0" smtClean="0"/>
              <a:t>Pierwszy Dzień Ziemi w Polsce obchodziliśmy w 1990</a:t>
            </a:r>
            <a:r>
              <a:rPr lang="pl-PL" dirty="0" smtClean="0"/>
              <a:t> roku, a więc</a:t>
            </a:r>
            <a:r>
              <a:rPr lang="pl-PL" b="1" dirty="0" smtClean="0"/>
              <a:t> </a:t>
            </a:r>
            <a:r>
              <a:rPr lang="pl-PL" dirty="0" smtClean="0"/>
              <a:t>ponad 30 lat temu. Wtedy też zaczęły w naszym kraju powstawać pozarządowe organizacje zajmujące się promowaniem ekologii</a:t>
            </a:r>
            <a:endParaRPr lang="pl-PL" dirty="0"/>
          </a:p>
        </p:txBody>
      </p:sp>
      <p:pic>
        <p:nvPicPr>
          <p:cNvPr id="7" name="Symbol zastępczy zawartości 6" descr="OKK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54460" y="2786058"/>
            <a:ext cx="4074512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HISTORIA DNIA ZIEMI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advClick="0" advTm="2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dirty="0" smtClean="0"/>
              <a:t>Dzień Ziemi w 2022 roku wypada w piątek (22 kwietnia). Zazwyczaj tego dnia odbywają się imprezy na świeżym powietrzu, których tematem jest ekologia i ochrona środowiska. Odbywają się akcje zbierania śmieci z lasów, nauka prawidłowej segregacji śmieci, sadzenie drzew.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OBCHODY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advClick="0" advTm="2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2"/>
          </p:nvPr>
        </p:nvSpPr>
        <p:spPr/>
        <p:txBody>
          <a:bodyPr>
            <a:normAutofit fontScale="32500" lnSpcReduction="20000"/>
          </a:bodyPr>
          <a:lstStyle/>
          <a:p>
            <a:pPr fontAlgn="base"/>
            <a:r>
              <a:rPr lang="pl-PL" dirty="0" smtClean="0"/>
              <a:t>22 kwietnia warto dołączyć do </a:t>
            </a:r>
            <a:r>
              <a:rPr lang="pl-PL" b="1" dirty="0" smtClean="0"/>
              <a:t>inicjatyw lokalnych</a:t>
            </a:r>
            <a:r>
              <a:rPr lang="pl-PL" dirty="0" smtClean="0"/>
              <a:t> – niemal każda gmina z okazji Dnia Ziemi organizuje różne akcje – od sprzątania terenu po sadzenie drzew. Dlatego warto zainteresować się, co tego dnia będzie działo się w twojej okolicy i wziąć w tych imprezach udział, angażując w to dzieci.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 smtClean="0"/>
          </a:p>
          <a:p>
            <a:r>
              <a:rPr lang="pl-PL" dirty="0" smtClean="0"/>
              <a:t>Możesz także zorganizować </a:t>
            </a:r>
            <a:r>
              <a:rPr lang="pl-PL" b="1" dirty="0" smtClean="0"/>
              <a:t>własny Dzień Ziemi</a:t>
            </a:r>
            <a:r>
              <a:rPr lang="pl-PL" dirty="0" smtClean="0"/>
              <a:t> i z najbliższymi zrobić coś dobrego dla środowiska: zasadzić drzewo, sprzątnąć własne podwórko lub fragment pobliskiego parku czy lasu, koniecznie przy tym segregując zebrane śmieci – tylko wcześniej sprawdźcie, jak segregować śmieci. Możesz porozmawiać ze swoimi dziećmi o problemach, z jakimi ludzkość musi się zmierzyć i wytłumaczyć im, że chodzi o ich przyszłość. Możecie też razem obejrzeć filmy przyrodnicze, pokazujące piękno naszej planety – są takie na </a:t>
            </a:r>
            <a:r>
              <a:rPr lang="pl-PL" dirty="0" err="1" smtClean="0"/>
              <a:t>Netfliksie</a:t>
            </a:r>
            <a:r>
              <a:rPr lang="pl-PL" dirty="0" smtClean="0"/>
              <a:t> i na </a:t>
            </a:r>
            <a:r>
              <a:rPr lang="pl-PL" dirty="0" err="1" smtClean="0"/>
              <a:t>YouTube</a:t>
            </a:r>
            <a:r>
              <a:rPr lang="pl-PL" dirty="0" smtClean="0"/>
              <a:t>.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Uświadom rodzinie i znajomym, że ich </a:t>
            </a:r>
            <a:r>
              <a:rPr lang="pl-PL" b="1" dirty="0" smtClean="0"/>
              <a:t>działania mają sens</a:t>
            </a:r>
            <a:r>
              <a:rPr lang="pl-PL" dirty="0" smtClean="0"/>
              <a:t>, że warto oszczędzać </a:t>
            </a:r>
            <a:r>
              <a:rPr lang="pl-PL" dirty="0" err="1" smtClean="0"/>
              <a:t>wODę</a:t>
            </a:r>
            <a:r>
              <a:rPr lang="pl-PL" dirty="0" smtClean="0"/>
              <a:t> energię elektryczną, segregować dokładnie śmieci, nie kupować zbędnych rzeczy, że recykling ma sens. Takie działania warto podejmować na co dzień, a Dzień Ziemi i ciekawostki w związku z nim przekazane dziecku są idealnym momentem, aby zacząć to robić.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Możecie wspólnie postanowić, że od teraz ograniczacie zużycie plastiku i kupić </a:t>
            </a:r>
            <a:r>
              <a:rPr lang="pl-PL" b="1" dirty="0" smtClean="0"/>
              <a:t>torby płócienne i pudełeczka śniadaniowe</a:t>
            </a:r>
            <a:r>
              <a:rPr lang="pl-PL" dirty="0" smtClean="0"/>
              <a:t>, które zastąpią </a:t>
            </a:r>
            <a:r>
              <a:rPr lang="pl-PL" dirty="0" err="1" smtClean="0"/>
              <a:t>foliówki</a:t>
            </a:r>
            <a:r>
              <a:rPr lang="pl-PL" dirty="0" smtClean="0"/>
              <a:t>. Możecie razem, zamiast kupować, uszyć ze starego swetra czy sukienki nowy worek na kapcie lub torbę na zakupy. Tak, to też jest działanie proekologiczne i służące naszej planecie!</a:t>
            </a:r>
            <a:endParaRPr lang="pl-PL" dirty="0"/>
          </a:p>
        </p:txBody>
      </p:sp>
      <p:pic>
        <p:nvPicPr>
          <p:cNvPr id="7" name="Symbol zastępczy zawartości 6" descr="LOLL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49788" y="2548128"/>
            <a:ext cx="4038600" cy="3220656"/>
          </a:xfrm>
        </p:spPr>
      </p:pic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POMYSŁ NA DZIEŃ ZIEMI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advClick="0" advTm="2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b="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fontAlgn="base"/>
            <a:r>
              <a:rPr lang="pl-PL" dirty="0" smtClean="0"/>
              <a:t>Sprawdź, czego nie wiesz o Dniu Ziemi i o naszej planecie!</a:t>
            </a:r>
          </a:p>
          <a:p>
            <a:pPr fontAlgn="base"/>
            <a:r>
              <a:rPr lang="pl-PL" dirty="0" smtClean="0"/>
              <a:t>Podobno największe obchody Dnia Ziemi miały miejsce w 2007 roku. Wzięło w nich udział miliard ludzi.</a:t>
            </a:r>
          </a:p>
          <a:p>
            <a:pPr fontAlgn="base"/>
            <a:r>
              <a:rPr lang="pl-PL" dirty="0" smtClean="0"/>
              <a:t>Podczas obchodów Dnia Ziemi w 2011 r. w Afganistanie ruch Dnia Ziemi posadził 28 milionów drzew.</a:t>
            </a:r>
          </a:p>
          <a:p>
            <a:pPr fontAlgn="base"/>
            <a:r>
              <a:rPr lang="pl-PL" dirty="0" smtClean="0"/>
              <a:t>W Dniu Ziemi 2009 Disney wydał film dokumentalny zatytułowany „ Ziemia”. Produkcja podążała za ścieżkami migracji czterech rodzin zwierząt.</a:t>
            </a:r>
          </a:p>
          <a:p>
            <a:pPr fontAlgn="base"/>
            <a:r>
              <a:rPr lang="pl-PL" dirty="0" smtClean="0"/>
              <a:t>W Dniu Ziemi w 2012 roku ponad 100 000 osób jeździło rowerami w Chinach. Wszystko po to, aby zmniejszyć emisję CO2 i zaoszczędzać paliwo.</a:t>
            </a:r>
          </a:p>
          <a:p>
            <a:pPr fontAlgn="base"/>
            <a:r>
              <a:rPr lang="pl-PL" dirty="0" smtClean="0"/>
              <a:t>Niektóre szkoły i społeczności obchodzą Dzień Ziemi przez cały tydzień.</a:t>
            </a:r>
            <a:endParaRPr lang="pl-PL" dirty="0"/>
          </a:p>
        </p:txBody>
      </p:sp>
      <p:pic>
        <p:nvPicPr>
          <p:cNvPr id="7" name="Symbol zastępczy zawartości 6" descr="RP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429124" y="2500306"/>
            <a:ext cx="4038600" cy="2271713"/>
          </a:xfrm>
        </p:spPr>
      </p:pic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CIEKAWOSTKI O DNIU ZIEMI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advClick="0" advTm="2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2"/>
          </p:nvPr>
        </p:nvSpPr>
        <p:spPr>
          <a:xfrm>
            <a:off x="357158" y="2214554"/>
            <a:ext cx="4038600" cy="3913632"/>
          </a:xfrm>
        </p:spPr>
        <p:txBody>
          <a:bodyPr>
            <a:normAutofit fontScale="32500" lnSpcReduction="20000"/>
          </a:bodyPr>
          <a:lstStyle/>
          <a:p>
            <a:pPr fontAlgn="base"/>
            <a:r>
              <a:rPr lang="pl-PL" dirty="0" smtClean="0"/>
              <a:t>Lasy Amazonii produkują aż 1/5 (20 proc.) tlenu dla naszej planety. Niestety co minutę wycina się tam drzewa na powierzchni 1,5 boiska piłkarskiego.</a:t>
            </a:r>
          </a:p>
          <a:p>
            <a:pPr fontAlgn="base"/>
            <a:r>
              <a:rPr lang="pl-PL" dirty="0" smtClean="0"/>
              <a:t>Ziemia jest jedyną znaną nam planetą, na której woda występuje w postaci lodu, pary wodnej i cieczy.</a:t>
            </a:r>
          </a:p>
          <a:p>
            <a:pPr fontAlgn="base"/>
            <a:r>
              <a:rPr lang="pl-PL" dirty="0" smtClean="0"/>
              <a:t>Gdyby wokół Ziemi nie krążył księżyc, dzień trwałby tylko 6 godzin.</a:t>
            </a:r>
          </a:p>
          <a:p>
            <a:pPr fontAlgn="base"/>
            <a:r>
              <a:rPr lang="pl-PL" dirty="0" smtClean="0"/>
              <a:t>Światło dociera ze Słońca do Ziemi dopiero po 8 minutach i 20 sekundach.</a:t>
            </a:r>
          </a:p>
          <a:p>
            <a:pPr fontAlgn="base"/>
            <a:r>
              <a:rPr lang="pl-PL" dirty="0" smtClean="0"/>
              <a:t>Każdego dnia na Ziemi dochodzi do ponad 8 milionów wyładowań atmosferycznych.</a:t>
            </a:r>
          </a:p>
          <a:p>
            <a:pPr fontAlgn="base"/>
            <a:r>
              <a:rPr lang="pl-PL" dirty="0" smtClean="0"/>
              <a:t>Codziennie na Ziemi dochodzi do ok. 10 wybuchów wulkanów.</a:t>
            </a:r>
          </a:p>
          <a:p>
            <a:pPr fontAlgn="base"/>
            <a:r>
              <a:rPr lang="pl-PL" dirty="0" smtClean="0"/>
              <a:t>W 1 </a:t>
            </a:r>
            <a:r>
              <a:rPr lang="pl-PL" dirty="0" err="1" smtClean="0"/>
              <a:t>m³</a:t>
            </a:r>
            <a:r>
              <a:rPr lang="pl-PL" dirty="0" smtClean="0"/>
              <a:t> gleby może znajdować się kilka miliardów organizmów żywych. Najwięcej jest bakterii, ale są w niej też grzyby, krocionogi, dżdżownice, nicienie, wazonkowce.</a:t>
            </a:r>
          </a:p>
          <a:p>
            <a:pPr fontAlgn="base"/>
            <a:r>
              <a:rPr lang="pl-PL" dirty="0" smtClean="0"/>
              <a:t>Woda słodka stanowi tylko 3 proc. wody znajdującej się na Ziemi.</a:t>
            </a:r>
          </a:p>
          <a:p>
            <a:pPr fontAlgn="base"/>
            <a:r>
              <a:rPr lang="pl-PL" dirty="0" smtClean="0"/>
              <a:t>Przeciętna chmura waży ok. 100 tysięcy kilogramów.</a:t>
            </a:r>
          </a:p>
          <a:p>
            <a:pPr fontAlgn="base"/>
            <a:r>
              <a:rPr lang="pl-PL" dirty="0" smtClean="0"/>
              <a:t>Tylko jeden gatunek ptaka potrafi latać do tyłu – jest to koliber.</a:t>
            </a:r>
          </a:p>
          <a:p>
            <a:pPr fontAlgn="base"/>
            <a:r>
              <a:rPr lang="pl-PL" dirty="0" smtClean="0"/>
              <a:t>Przed erą dinozaurów (ponad 120 milionów lat temu) na Ziemi były już karaluchy.</a:t>
            </a:r>
          </a:p>
          <a:p>
            <a:pPr fontAlgn="base"/>
            <a:r>
              <a:rPr lang="pl-PL" dirty="0" smtClean="0"/>
              <a:t>Najgorętszym miejscem na Ziemi jest </a:t>
            </a:r>
            <a:r>
              <a:rPr lang="pl-PL" dirty="0" err="1" smtClean="0"/>
              <a:t>Al-Alziza</a:t>
            </a:r>
            <a:r>
              <a:rPr lang="pl-PL" dirty="0" smtClean="0"/>
              <a:t> w Libii (zanotowano tam 58 st. C), a najzimniejszym – stacja antarktyczna </a:t>
            </a:r>
            <a:r>
              <a:rPr lang="pl-PL" dirty="0" err="1" smtClean="0"/>
              <a:t>Wostok</a:t>
            </a:r>
            <a:r>
              <a:rPr lang="pl-PL" dirty="0" smtClean="0"/>
              <a:t> (zanotowano tam temperaturę -89 st. C).</a:t>
            </a:r>
          </a:p>
          <a:p>
            <a:pPr fontAlgn="base"/>
            <a:r>
              <a:rPr lang="pl-PL" dirty="0" smtClean="0"/>
              <a:t>Szacuje się, że obecnie, wskutek działań człowieka, rocznie wymiera 5-5000 gatunków zwierząt i roślin.</a:t>
            </a:r>
          </a:p>
          <a:p>
            <a:pPr fontAlgn="base"/>
            <a:r>
              <a:rPr lang="pl-PL" dirty="0" smtClean="0"/>
              <a:t>Wyprodukowanie torebki foliowej trwa sekundę. Używa się jej średnio 25 minut, a wyrzucona rozkłada się aż 500 lat!</a:t>
            </a:r>
          </a:p>
          <a:p>
            <a:endParaRPr lang="pl-PL" dirty="0"/>
          </a:p>
        </p:txBody>
      </p:sp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CO WARTO WIEDZIEC O ZIEMI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1" name="Symbol zastępczy zawartości 10" descr="OKILO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572000" y="2285992"/>
            <a:ext cx="4038600" cy="21202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2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idx="1"/>
          </p:nvPr>
        </p:nvSpPr>
        <p:spPr>
          <a:xfrm>
            <a:off x="3214678" y="1500174"/>
            <a:ext cx="4040188" cy="762000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2"/>
          </p:nvPr>
        </p:nvSpPr>
        <p:spPr>
          <a:xfrm>
            <a:off x="3929058" y="2571744"/>
            <a:ext cx="4038600" cy="3913632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7" name="Symbol zastępczy zawartości 6" descr="OKI DOKI.pn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42844" y="0"/>
            <a:ext cx="8643998" cy="6429420"/>
          </a:xfrm>
        </p:spPr>
      </p:pic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58204" cy="1130412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JAK MOŻNA OBCHODZIĆ DZIEŃ ZIEMI 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3"/>
          </p:nvPr>
        </p:nvSpPr>
        <p:spPr>
          <a:xfrm>
            <a:off x="500034" y="1643050"/>
            <a:ext cx="4040188" cy="4601175"/>
          </a:xfrm>
        </p:spPr>
        <p:txBody>
          <a:bodyPr/>
          <a:lstStyle/>
          <a:p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3428992" y="3071810"/>
            <a:ext cx="26003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5400" dirty="0" smtClean="0"/>
              <a:t/>
            </a:r>
            <a:br>
              <a:rPr lang="pl-PL" sz="5400" dirty="0" smtClean="0"/>
            </a:br>
            <a:endParaRPr lang="pl-PL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357158" y="1428737"/>
            <a:ext cx="86439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W pierwszy w historii Dzień Ziemi, aż 20 milionów Amerykanów wyszło na ulice miast po to, by zademonstrować jedność w dążeniu do zdrowego i zrównoważonego środowiska. protestowano przeciwko wyciekom ropy, trującym fabrykom, </a:t>
            </a:r>
            <a:r>
              <a:rPr lang="pl-PL" b="1" dirty="0"/>
              <a:t>elektrowniom</a:t>
            </a:r>
            <a:r>
              <a:rPr lang="pl-PL" dirty="0"/>
              <a:t>, śmierdzącym ściekom, zanieczyszczeniu wód, toksycznym odpadom, stosowaniu pestycydów czy wymieraniu gatunków.</a:t>
            </a:r>
          </a:p>
          <a:p>
            <a:r>
              <a:rPr lang="pl-PL" dirty="0"/>
              <a:t>Współcześnie obchody Dnia Ziemi nadal są okazją do refleksji nad przyszłością naszej planety, a w ramach obchodów odbywa się wiele cyklicznych wydarzeń, takich jak akcje sprzątania świata. W sprzątanie okolicy często angażują się szkoły czy samorządy, powstaje też wiele spontanicznych obywatelskich akcji oddolnych – każdy może przystąpić do uprzątnięcia śmieci z pobliskiego skweru, parku, plaży czy lasu.</a:t>
            </a:r>
          </a:p>
          <a:p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  <p:transition advClick="0" advTm="2000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37</TotalTime>
  <Words>456</Words>
  <Application>Microsoft Office PowerPoint</Application>
  <PresentationFormat>Pokaz na ekranie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1" baseType="lpstr">
      <vt:lpstr>Papier</vt:lpstr>
      <vt:lpstr>DZIEŃ ZIEMI</vt:lpstr>
      <vt:lpstr>CO TO JEST?</vt:lpstr>
      <vt:lpstr>KIEDY OBCHODZIMY ??????</vt:lpstr>
      <vt:lpstr>HISTORIA DNIA ZIEMI</vt:lpstr>
      <vt:lpstr>OBCHODY</vt:lpstr>
      <vt:lpstr>POMYSŁ NA DZIEŃ ZIEMI</vt:lpstr>
      <vt:lpstr>CIEKAWOSTKI O DNIU ZIEMI</vt:lpstr>
      <vt:lpstr>CO WARTO WIEDZIEC O ZIEMI</vt:lpstr>
      <vt:lpstr>JAK MOŻNA OBCHODZIĆ DZIEŃ ZIEMI </vt:lpstr>
      <vt:lpstr>DZIEKUJE ZA OGLADANIE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DZIEŃ ZIEMI</dc:title>
  <dc:creator>uczeń</dc:creator>
  <cp:lastModifiedBy>uczeń</cp:lastModifiedBy>
  <cp:revision>4</cp:revision>
  <dcterms:created xsi:type="dcterms:W3CDTF">2023-04-19T07:56:18Z</dcterms:created>
  <dcterms:modified xsi:type="dcterms:W3CDTF">2023-04-19T08:36:23Z</dcterms:modified>
</cp:coreProperties>
</file>