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103" autoAdjust="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  <p:sp>
        <p:nvSpPr>
          <p:cNvPr id="32" name="Prostokąt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Prostokąt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Prostokąt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Prostokąt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Prostokąt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56" name="Prostokąt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Prostokąt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Prostokąt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Prostokąt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Dowolny kształt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Dowolny kształt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Dowolny kształt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Dowolny kształt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Dowolny kształt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Dowolny kształt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Dowolny kształt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Dowolny kształt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Dowolny kształt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Dowolny kształt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Dowolny kształt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Dowolny kształt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Dowolny kształt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Dowolny kształt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Prostokąt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Prostokąt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Prostokąt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Prostokąt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rostokąt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  <p:sp>
        <p:nvSpPr>
          <p:cNvPr id="16" name="Prostokąt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Prostokąt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Prostokąt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Prostokąt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Prostokąt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Prostokąt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Prostokąt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Prostokąt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Łącznik prosty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Łącznik prosty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Łącznik prosty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Łącznik prosty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ytuł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grpSp>
        <p:nvGrpSpPr>
          <p:cNvPr id="14" name="Grup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Łącznik prosty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Łącznik prosty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Łącznik prosty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Łącznik prosty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Łącznik prosty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Łącznik prosty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Prostokąt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Prostokąt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Prostokąt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Prostokąt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Prostokąt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9054468-16BA-4F81-A2B7-AB243627F4F4}" type="datetimeFigureOut">
              <a:rPr lang="pl-PL" smtClean="0"/>
              <a:t>19.04.2023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9F34E83-7961-4B88-9AAF-8A0733B149FD}" type="slidenum">
              <a:rPr lang="pl-PL" smtClean="0"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57224" y="428604"/>
            <a:ext cx="7772400" cy="1470025"/>
          </a:xfrm>
        </p:spPr>
        <p:txBody>
          <a:bodyPr/>
          <a:lstStyle/>
          <a:p>
            <a:r>
              <a:rPr lang="pl-PL" dirty="0" smtClean="0"/>
              <a:t>          </a:t>
            </a:r>
            <a:r>
              <a:rPr lang="pl-PL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</a:rPr>
              <a:t>ZIEMIA</a:t>
            </a:r>
            <a:endParaRPr lang="pl-PL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34000" endA="740" endPos="53000" dir="5400000" sy="-100000" algn="bl" rotWithShape="0"/>
              </a:effectLst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 descr="Planeta Ziemia w przestrzeni kosmiczne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62"/>
            <a:ext cx="9144000" cy="6929461"/>
          </a:xfrm>
          <a:prstGeom prst="rect">
            <a:avLst/>
          </a:prstGeom>
          <a:noFill/>
        </p:spPr>
      </p:pic>
      <p:sp useBgFill="1">
        <p:nvSpPr>
          <p:cNvPr id="5" name="pole tekstowe 4"/>
          <p:cNvSpPr txBox="1"/>
          <p:nvPr/>
        </p:nvSpPr>
        <p:spPr>
          <a:xfrm>
            <a:off x="1785918" y="571480"/>
            <a:ext cx="5715040" cy="830997"/>
          </a:xfrm>
          <a:prstGeom prst="rect">
            <a:avLst/>
          </a:prstGeom>
          <a:ln>
            <a:noFill/>
          </a:ln>
          <a:effectLst>
            <a:outerShdw blurRad="152400" dist="1244600" dir="5520000" sx="53000" sy="53000" rotWithShape="0">
              <a:prstClr val="black">
                <a:alpha val="72000"/>
              </a:prstClr>
            </a:outerShdw>
          </a:effectLst>
          <a:scene3d>
            <a:camera prst="orthographicFront"/>
            <a:lightRig rig="threePt" dir="t"/>
          </a:scene3d>
          <a:sp3d>
            <a:bevelT h="31750"/>
            <a:bevelB w="95250"/>
          </a:sp3d>
        </p:spPr>
        <p:txBody>
          <a:bodyPr wrap="square" rtlCol="0">
            <a:spAutoFit/>
          </a:bodyPr>
          <a:lstStyle/>
          <a:p>
            <a:r>
              <a:rPr lang="pl-PL" sz="4800" b="1" i="1" spc="-150" dirty="0" smtClean="0"/>
              <a:t>     PLANETA </a:t>
            </a:r>
            <a:r>
              <a:rPr lang="pl-PL" sz="4800" b="1" i="1" spc="-150" dirty="0"/>
              <a:t>ZIEMIA</a:t>
            </a:r>
          </a:p>
        </p:txBody>
      </p:sp>
    </p:spTree>
  </p:cSld>
  <p:clrMapOvr>
    <a:masterClrMapping/>
  </p:clrMapOvr>
  <p:transition advTm="400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 advTm="4000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R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63077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214282" y="285728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DZIĘKUJĘ ZA UWAGE!</a:t>
            </a:r>
            <a:endParaRPr lang="pl-PL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5429256" y="6286520"/>
            <a:ext cx="400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KAROL WYTRZYSZCZEWSKI</a:t>
            </a:r>
            <a:endParaRPr lang="pl-PL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  <p:transition advTm="6000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ziemia-jako-czesc-wszechswiata_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5061" y="0"/>
            <a:ext cx="9199061" cy="6845718"/>
          </a:xfrm>
        </p:spPr>
      </p:pic>
    </p:spTree>
  </p:cSld>
  <p:clrMapOvr>
    <a:masterClrMapping/>
  </p:clrMapOvr>
  <p:transition advTm="4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ziemia-jako-czesc-wszechswiata_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4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ziemia-jako-czesc-wszechswiata_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4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ziemia-jako-czesc-wszechswiata_0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4000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ziemia-jako-czesc-wszechswiata_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4000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0960" y="0"/>
            <a:ext cx="9164960" cy="6858000"/>
          </a:xfrm>
        </p:spPr>
      </p:pic>
    </p:spTree>
  </p:cSld>
  <p:clrMapOvr>
    <a:masterClrMapping/>
  </p:clrMapOvr>
  <p:transition advTm="4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Screenshot_20200714-162912-1024x5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603" y="0"/>
            <a:ext cx="9166603" cy="6858000"/>
          </a:xfrm>
        </p:spPr>
      </p:pic>
    </p:spTree>
  </p:cSld>
  <p:clrMapOvr>
    <a:masterClrMapping/>
  </p:clrMapOvr>
  <p:transition advTm="4000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slide3-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189" y="0"/>
            <a:ext cx="9103811" cy="6858000"/>
          </a:xfrm>
        </p:spPr>
      </p:pic>
    </p:spTree>
  </p:cSld>
  <p:clrMapOvr>
    <a:masterClrMapping/>
  </p:clrMapOvr>
  <p:transition advTm="4000"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36</TotalTime>
  <Words>11</Words>
  <Application>Microsoft Office PowerPoint</Application>
  <PresentationFormat>Pokaz na ekranie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2" baseType="lpstr">
      <vt:lpstr>Metro</vt:lpstr>
      <vt:lpstr>          ZIEMIA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ZIEMIA</dc:title>
  <dc:creator>uczeń</dc:creator>
  <cp:lastModifiedBy>uczeń</cp:lastModifiedBy>
  <cp:revision>4</cp:revision>
  <dcterms:created xsi:type="dcterms:W3CDTF">2023-04-19T07:55:37Z</dcterms:created>
  <dcterms:modified xsi:type="dcterms:W3CDTF">2023-04-19T08:32:19Z</dcterms:modified>
</cp:coreProperties>
</file>